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5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8" r:id="rId18"/>
    <p:sldId id="299" r:id="rId19"/>
    <p:sldId id="300" r:id="rId20"/>
    <p:sldId id="301" r:id="rId21"/>
    <p:sldId id="303" r:id="rId22"/>
    <p:sldId id="297" r:id="rId23"/>
    <p:sldId id="305" r:id="rId24"/>
    <p:sldId id="306" r:id="rId25"/>
    <p:sldId id="307" r:id="rId26"/>
    <p:sldId id="308" r:id="rId27"/>
    <p:sldId id="309" r:id="rId28"/>
    <p:sldId id="310" r:id="rId29"/>
    <p:sldId id="313" r:id="rId30"/>
    <p:sldId id="318" r:id="rId31"/>
    <p:sldId id="319" r:id="rId32"/>
    <p:sldId id="314" r:id="rId33"/>
    <p:sldId id="320" r:id="rId34"/>
    <p:sldId id="315" r:id="rId35"/>
    <p:sldId id="321" r:id="rId36"/>
    <p:sldId id="316" r:id="rId37"/>
    <p:sldId id="311" r:id="rId38"/>
    <p:sldId id="312" r:id="rId39"/>
    <p:sldId id="322" r:id="rId40"/>
    <p:sldId id="323" r:id="rId41"/>
    <p:sldId id="324" r:id="rId42"/>
    <p:sldId id="325" r:id="rId43"/>
    <p:sldId id="326" r:id="rId44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8"/>
            <p14:sldId id="299"/>
            <p14:sldId id="300"/>
            <p14:sldId id="301"/>
            <p14:sldId id="303"/>
            <p14:sldId id="297"/>
          </p14:sldIdLst>
        </p14:section>
        <p14:section name="Efficience" id="{1A009627-DCBA-4E01-BB41-5AC7ABDD6F96}">
          <p14:sldIdLst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Coûts - Temps de calcul" id="{1A0553EE-DFC9-45C6-9FBC-16EE36ADE1DC}">
          <p14:sldIdLst>
            <p14:sldId id="313"/>
            <p14:sldId id="318"/>
            <p14:sldId id="319"/>
            <p14:sldId id="314"/>
            <p14:sldId id="320"/>
            <p14:sldId id="315"/>
            <p14:sldId id="321"/>
            <p14:sldId id="316"/>
          </p14:sldIdLst>
        </p14:section>
        <p14:section name="Coûts - Temps d'annotation" id="{646CFE58-7E83-42B3-8AA3-0D60B064C0CC}">
          <p14:sldIdLst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</p14:sldIdLst>
        </p14:section>
        <p14:section name="Coûts - Estimation globale" id="{E5B43DDA-94EA-44ED-9716-9A57EFD0B542}">
          <p14:sldIdLst>
            <p14:sldId id="323"/>
          </p14:sldIdLst>
        </p14:section>
        <p14:section name="Pertin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CFF"/>
    <a:srgbClr val="5B9AD4"/>
    <a:srgbClr val="EC792A"/>
    <a:srgbClr val="FFC000"/>
    <a:srgbClr val="FBE5D6"/>
    <a:srgbClr val="FFF2CC"/>
    <a:srgbClr val="DAE3F3"/>
    <a:srgbClr val="5B9BD5"/>
    <a:srgbClr val="A0A0A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6" autoAdjust="0"/>
    <p:restoredTop sz="85952" autoAdjust="0"/>
  </p:normalViewPr>
  <p:slideViewPr>
    <p:cSldViewPr snapToGrid="0">
      <p:cViewPr>
        <p:scale>
          <a:sx n="50" d="100"/>
          <a:sy n="50" d="100"/>
        </p:scale>
        <p:origin x="636" y="3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etude-efficacite-evolution-moyenne-1preprocessing-par-iteration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3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etude-efficacite-evolution-moyenne-2vectorization-par-iteration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0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etude-efficacite-evolution-moyenne-3clustering-par-iteration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3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etude-efficacite-evolution-moyenne-4sampling-par-iteration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28238"/>
            <a:ext cx="1149707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2" y="428238"/>
            <a:ext cx="1145745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-5279163" y="-2572524"/>
            <a:ext cx="22750316" cy="12003048"/>
            <a:chOff x="-5279163" y="-2572524"/>
            <a:chExt cx="22750316" cy="12003048"/>
          </a:xfrm>
        </p:grpSpPr>
        <p:sp>
          <p:nvSpPr>
            <p:cNvPr id="19" name="ZoneTexte 18"/>
            <p:cNvSpPr txBox="1"/>
            <p:nvPr/>
          </p:nvSpPr>
          <p:spPr>
            <a:xfrm>
              <a:off x="-4700533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700926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-4700533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700926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-2572524"/>
              <a:ext cx="11497079" cy="6001524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4" y="-2572524"/>
              <a:ext cx="11497079" cy="6001524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3" y="3429000"/>
              <a:ext cx="11497079" cy="6001524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3429000"/>
              <a:ext cx="11497079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etude-efficience-evolution-moyenne-1preprocessing-par-vmeasure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2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etude-efficience-evolution-moyenne-2vectorization-par-vmeasure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2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etude-efficience-evolution-moyenne-3clustering-par-vmeasure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35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etude-efficience-evolution-moyenne-4sampling-par-vmeasure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54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-5300830" y="-2572524"/>
            <a:ext cx="22911846" cy="12003048"/>
            <a:chOff x="-5300830" y="-2572524"/>
            <a:chExt cx="22911846" cy="1200304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97451" y="-2572524"/>
              <a:ext cx="11515367" cy="6001524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5358034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6813600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8034" y="348277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813600" y="349262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649" y="-2540713"/>
              <a:ext cx="11515367" cy="600152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270" y="3413095"/>
              <a:ext cx="11515367" cy="6001524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0830" y="3429000"/>
              <a:ext cx="11515367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etude-temps-calcul-analyse-facteurs-1prep</a:t>
            </a:r>
            <a:endParaRPr lang="fr-FR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181349"/>
            <a:ext cx="11375159" cy="6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etude-temps-calcul-analyse-facteurs-2vect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6261389" y="1152897"/>
            <a:ext cx="22750318" cy="6495302"/>
            <a:chOff x="-6261389" y="1152897"/>
            <a:chExt cx="22750318" cy="649530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61389" y="1152898"/>
              <a:ext cx="11375159" cy="6495301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770" y="1152897"/>
              <a:ext cx="11375159" cy="6495301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779443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307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etude-temps-calcul-analyse-facteurs-3clust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-6081127" y="1234105"/>
            <a:ext cx="19142900" cy="20574000"/>
            <a:chOff x="-6081127" y="1234105"/>
            <a:chExt cx="19142900" cy="2057400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234105"/>
              <a:ext cx="9571449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405313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5" y="1234105"/>
              <a:ext cx="9571449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6" y="8092105"/>
              <a:ext cx="9571449" cy="6858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8092105"/>
              <a:ext cx="9571449" cy="685800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7" y="14950105"/>
              <a:ext cx="9571449" cy="685800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4950105"/>
              <a:ext cx="9571449" cy="685800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-559571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62023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-5595716" y="15026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990569" y="149980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(6)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8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28238"/>
            <a:ext cx="11576328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etude-temps-calcul-analyse-facteurs-4samp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6321577" y="1234105"/>
            <a:ext cx="19060988" cy="13716000"/>
            <a:chOff x="-6321577" y="1234105"/>
            <a:chExt cx="19060988" cy="137160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1577" y="1234105"/>
              <a:ext cx="9530494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7666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95382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-557666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53828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1234105"/>
              <a:ext cx="9473633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11688" y="8092105"/>
              <a:ext cx="9520605" cy="68580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8092105"/>
              <a:ext cx="953049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71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52622"/>
            <a:ext cx="1149707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  <ds:schemaRef ds:uri="2b52a666-ab53-48a6-8fbf-d51db1c594af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sharepoint/v4"/>
    <ds:schemaRef ds:uri="2166c306-a4c3-4b86-9b8e-bb6ffc8b08cb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15985</TotalTime>
  <Words>168</Words>
  <Application>Microsoft Office PowerPoint</Application>
  <PresentationFormat>Grand écran</PresentationFormat>
  <Paragraphs>79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etude-efficacite-evolution-moyenne-1preprocessing-par-iteration</vt:lpstr>
      <vt:lpstr>etude-efficacite-evolution-moyenne-2vectorization-par-iteration</vt:lpstr>
      <vt:lpstr>etude-efficacite-evolution-moyenne-3clustering-par-iteration</vt:lpstr>
      <vt:lpstr>etude-efficacite-evolution-moyenne-4sampling-par-iteration</vt:lpstr>
      <vt:lpstr>etude-efficacite-evolution-moyenne-5best-par-iteration</vt:lpstr>
      <vt:lpstr>etude-efficacite-evolution-moyenne-par-iteration-par-facteur</vt:lpstr>
      <vt:lpstr>etude-efficience-evolution-moyenne-1preprocessing-par-vmeasure</vt:lpstr>
      <vt:lpstr>etude-efficience-evolution-moyenne-2vectorization-par-vmeasure</vt:lpstr>
      <vt:lpstr>etude-efficience-evolution-moyenne-3clustering-par-vmeasure</vt:lpstr>
      <vt:lpstr>etude-efficience-evolution-moyenne-4sampling-par-vmeasure</vt:lpstr>
      <vt:lpstr>etude-efficacite-evolution-moyenne-5best-par-vmeasure</vt:lpstr>
      <vt:lpstr>etude-efficience-evolution-moyenne-par-vmeasure-par-facteur</vt:lpstr>
      <vt:lpstr>etude-temps-calcul-analyse-facteurs-1prep</vt:lpstr>
      <vt:lpstr>etude-temps-calcul-modelisation-1prep</vt:lpstr>
      <vt:lpstr>etude-temps-calcul-analyse-facteurs-2vect</vt:lpstr>
      <vt:lpstr>etude-temps-calcul-modelisation-2-vect</vt:lpstr>
      <vt:lpstr>etude-temps-calcul-analyse-facteurs-3clust</vt:lpstr>
      <vt:lpstr>etude-temps-calcul-modelisation-3-clust</vt:lpstr>
      <vt:lpstr>etude-temps-calcul-analyse-facteurs-4samp</vt:lpstr>
      <vt:lpstr>etude-temps-calcul-modelisation-4-samp</vt:lpstr>
      <vt:lpstr>etude-temps-annotation-1-modelisation-temps</vt:lpstr>
      <vt:lpstr>etude-temps-annotation-3-etude-de-cas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480</cp:revision>
  <dcterms:created xsi:type="dcterms:W3CDTF">2020-05-13T12:32:19Z</dcterms:created>
  <dcterms:modified xsi:type="dcterms:W3CDTF">2023-05-10T15:53:07Z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